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AB7BC-21D0-44F4-B037-707F5631B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D99D-6A9A-421F-B904-B9C9C99F5F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0A479-54DC-4177-B7A2-A95FEF675F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E2131-A426-41A7-81CE-471E297FB49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1B622-7F51-47CB-831F-8BABF5E9FA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08F53-D17A-4A51-8563-6220336C8B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F7518-62E3-4210-AB04-B67D72DF98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06B56-6A2F-4A71-86F3-BDDFFE6753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5C5D9-4198-4F68-BFB5-D2EE159F64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9B73-8A3C-4380-9D93-8126563FF7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33E1-C878-4438-806E-D5AAFE3B0E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20CCFF-FEE4-43BE-8AE0-0A5D60BFB70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430168" cy="1012825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2276872"/>
            <a:ext cx="3672408" cy="3528392"/>
          </a:xfrm>
        </p:spPr>
        <p:txBody>
          <a:bodyPr/>
          <a:lstStyle/>
          <a:p>
            <a:pPr marL="92075" indent="266700" algn="ctr" eaLnBrk="1" hangingPunct="1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Метою</a:t>
            </a:r>
            <a:r>
              <a:rPr lang="ru-RU" sz="2200" b="1" dirty="0" smtClean="0"/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проведення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майстер-класу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було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навчити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педагогічних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працівників району  створювати власні блоги, ористуватися Google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дисками та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використовувати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можливості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мережі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Інтернет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в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навчально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–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виховному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200" kern="1200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процесі</a:t>
            </a:r>
            <a:r>
              <a:rPr lang="ru-RU" sz="2200" kern="12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</a:t>
            </a:r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</p:txBody>
      </p:sp>
      <p:pic>
        <p:nvPicPr>
          <p:cNvPr id="4" name="Picture 2" descr="хм тех"/>
          <p:cNvPicPr preferRelativeResize="0">
            <a:picLocks noChangeArrowheads="1" noChangeShapeType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332656"/>
            <a:ext cx="1872208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267744" y="332656"/>
            <a:ext cx="482453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«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Сучасний урок 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фізики в 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контексті </a:t>
            </a:r>
            <a:r>
              <a:rPr lang="uk-UA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підходу 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та упровадження </a:t>
            </a:r>
            <a:r>
              <a:rPr lang="uk-UA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інформаційно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комунікаційних технологій 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навчально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виховний процес</a:t>
            </a: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»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pic>
        <p:nvPicPr>
          <p:cNvPr id="5121" name="Picture 1" descr="D:\Чабан\Фото_для_О.М\Блоги\користовка майстер клас\користовка майстер клас 0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4077072"/>
            <a:ext cx="2520280" cy="1890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D:\Чабан\Фото_для_О.М\Блоги\користовка майстер клас\користовка майстер клас 0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2060848"/>
            <a:ext cx="2520280" cy="1890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D:\Чабан\Фото_для_О.М\Блоги\майстер клас 2\майстер клас 2 00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192" y="1988840"/>
            <a:ext cx="2585356" cy="1890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D:\Чабан\Фото_для_О.М\Користівка\Майстер - клас\IMG_108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72200" y="4077072"/>
            <a:ext cx="2610740" cy="1869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3" descr="хмарні тех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48264" y="332656"/>
            <a:ext cx="1823245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7016" y="210026"/>
            <a:ext cx="8605464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32727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32727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Хмарні технології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це парадигма, що передбачає віддалену обробку та зберігання даних.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3272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Хмара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— це деякий ЦОД (дата-центр, сервер) або їх мережа, де зберігаються дані та програми, що з'єднуються з користувачами через Інтернет.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Хмарні технології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дозволяють споживачам використовувати програми без установки і доступу до особистих файлів з будь-якого комп'ютера, що має доступ в Інтернет.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Необхідні компоненти для роботи в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cs typeface="Arial" pitchFamily="34" charset="0"/>
              </a:rPr>
              <a:t>«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хмарах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cs typeface="Arial" pitchFamily="34" charset="0"/>
              </a:rPr>
              <a:t>»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Інтернет;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комп’ютер (планшет, мобільний телефон,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нетбук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);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браузер;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компанія, яка надає послуги хмарних технологій;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навички роботи з Інтернет.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Переваги хмарних технологій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не потрібні потужні комп'ютери;</a:t>
            </a:r>
          </a:p>
          <a:p>
            <a:pPr marL="1730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менше витрат на закупівлю програмного забезпечення і його систематичне оновлення,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економія 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коштів на утримання технічних фахівців.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необмежений обсяг збереження даних;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доступність з різних пристроїв і відсутня прив’язка  до робочого місця;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забезпечення захисту даних від втрат та виконання багатьох </a:t>
            </a: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видів навчальної діяльності, контролю і оцінювання, </a:t>
            </a:r>
          </a:p>
          <a:p>
            <a:pPr marL="1730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тестування он-лайн, відкритості освітнього середовища;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урок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944216" cy="1278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4345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727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Хмарні технології для </a:t>
            </a:r>
            <a:r>
              <a:rPr lang="uk-UA" b="1" dirty="0" err="1" smtClean="0">
                <a:solidFill>
                  <a:srgbClr val="000066"/>
                </a:solidFill>
                <a:latin typeface="Times New Roman" pitchFamily="18" charset="0"/>
                <a:cs typeface="Arial" pitchFamily="34" charset="0"/>
              </a:rPr>
              <a:t>вчителя-предметника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232727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вчитель має доступ до свої матеріалів і документів будь-де і будь-коли;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232727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з’являється можливість використання відео і аудіо файлів прямо з Інтернету, без додаткового завантаження на комп’ютер;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- організація спілкування з предметними кафедрами вищих навчальних закладів (проведення он-лайн уроків, тренінгів, круглих столів);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можливість формувати траєкторії розвитку кожного учня з конкретного предмету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; 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принципово нові можливості для організації досліджень, проектної діяльності та адаптації навчального матеріалу до реального життя;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- принципово нові можливості передачі знань: он-лайн уроки, </a:t>
            </a:r>
            <a:r>
              <a:rPr lang="uk-UA" dirty="0" err="1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вебінари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, інтегровані практичні заняття, кооперативні лабораторні роботи, </a:t>
            </a:r>
            <a:endParaRPr lang="ru-RU" dirty="0"/>
          </a:p>
        </p:txBody>
      </p:sp>
      <p:pic>
        <p:nvPicPr>
          <p:cNvPr id="4" name="Picture 6" descr="урок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620688"/>
            <a:ext cx="2016225" cy="1306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1" descr="D:\Чабан\Фото_для_О.М\Користівка\Майстер - клас\IMG_10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4365104"/>
            <a:ext cx="3044909" cy="1937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0" descr="D:\Чабан\Фото_для_О.М\Блоги\фото майстер-клас\майстер клас 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365104"/>
            <a:ext cx="3003392" cy="19677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301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 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Чабан</dc:creator>
  <cp:lastModifiedBy>Чабан</cp:lastModifiedBy>
  <cp:revision>21</cp:revision>
  <dcterms:created xsi:type="dcterms:W3CDTF">2016-05-16T06:25:38Z</dcterms:created>
  <dcterms:modified xsi:type="dcterms:W3CDTF">2016-05-16T10:31:20Z</dcterms:modified>
</cp:coreProperties>
</file>